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1" roundtripDataSignature="AMtx7mhahwMWaKb8BdH2R2oZoJtWiWM8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056b88aa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056b88a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056b88aa0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056b88aa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46.jpg"/><Relationship Id="rId5" Type="http://schemas.openxmlformats.org/officeDocument/2006/relationships/image" Target="../media/image13.jpg"/><Relationship Id="rId6" Type="http://schemas.openxmlformats.org/officeDocument/2006/relationships/image" Target="../media/image49.png"/><Relationship Id="rId7" Type="http://schemas.openxmlformats.org/officeDocument/2006/relationships/image" Target="../media/image39.jpg"/><Relationship Id="rId8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7.jpg"/><Relationship Id="rId5" Type="http://schemas.openxmlformats.org/officeDocument/2006/relationships/image" Target="../media/image19.jpg"/><Relationship Id="rId6" Type="http://schemas.openxmlformats.org/officeDocument/2006/relationships/image" Target="../media/image42.jpg"/><Relationship Id="rId7" Type="http://schemas.openxmlformats.org/officeDocument/2006/relationships/image" Target="../media/image44.jpg"/><Relationship Id="rId8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47.jpg"/><Relationship Id="rId6" Type="http://schemas.openxmlformats.org/officeDocument/2006/relationships/image" Target="../media/image38.jpg"/><Relationship Id="rId7" Type="http://schemas.openxmlformats.org/officeDocument/2006/relationships/image" Target="../media/image4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40.jpg"/><Relationship Id="rId7" Type="http://schemas.openxmlformats.org/officeDocument/2006/relationships/image" Target="../media/image48.jpg"/><Relationship Id="rId8" Type="http://schemas.openxmlformats.org/officeDocument/2006/relationships/image" Target="../media/image4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Relationship Id="rId5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5.jpg"/><Relationship Id="rId5" Type="http://schemas.openxmlformats.org/officeDocument/2006/relationships/image" Target="../media/image16.jpg"/><Relationship Id="rId6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2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1688699"/>
            <a:ext cx="4378033" cy="778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9425" y="1688700"/>
            <a:ext cx="4216350" cy="77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30150" y="1688699"/>
            <a:ext cx="4378033" cy="778316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5406726" y="154525"/>
            <a:ext cx="72234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56"/>
              <a:buFont typeface="Arial"/>
              <a:buNone/>
            </a:pPr>
            <a:r>
              <a:rPr b="1" i="0" lang="en-US" sz="705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Awareness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9" title="Screenshot 2026-03-16 at 1.45.2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9950" y="1688700"/>
            <a:ext cx="4431877" cy="79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 title="1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9950" y="1688700"/>
            <a:ext cx="4431874" cy="791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 title="1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6113" y="1688725"/>
            <a:ext cx="4655775" cy="778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 title="17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30150" y="1688713"/>
            <a:ext cx="4655750" cy="7783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1435100"/>
            <a:ext cx="4400550" cy="78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9425" y="1435100"/>
            <a:ext cx="4400550" cy="78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58301" y="1435100"/>
            <a:ext cx="4400550" cy="78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0"/>
          <p:cNvSpPr txBox="1"/>
          <p:nvPr/>
        </p:nvSpPr>
        <p:spPr>
          <a:xfrm>
            <a:off x="790426" y="-131444"/>
            <a:ext cx="16707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Arial"/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Immunize Now Campaign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0" title="1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700" y="1435110"/>
            <a:ext cx="4400549" cy="782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 title="19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9425" y="1435110"/>
            <a:ext cx="4400549" cy="782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 title="2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58300" y="1435110"/>
            <a:ext cx="4400549" cy="7823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30150" y="1028700"/>
            <a:ext cx="462915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700" y="1028700"/>
            <a:ext cx="462915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1" title="2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23850" y="1028700"/>
            <a:ext cx="462915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1" title="2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700" y="1028700"/>
            <a:ext cx="462915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1" title="1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1800" y="1028700"/>
            <a:ext cx="4629150" cy="822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"/>
          <p:cNvSpPr/>
          <p:nvPr/>
        </p:nvSpPr>
        <p:spPr>
          <a:xfrm>
            <a:off x="1028700" y="1591233"/>
            <a:ext cx="4018514" cy="7088960"/>
          </a:xfrm>
          <a:custGeom>
            <a:rect b="b" l="l" r="r" t="t"/>
            <a:pathLst>
              <a:path extrusionOk="0" h="7088960" w="4018514">
                <a:moveTo>
                  <a:pt x="0" y="0"/>
                </a:moveTo>
                <a:lnTo>
                  <a:pt x="4018514" y="0"/>
                </a:lnTo>
                <a:lnTo>
                  <a:pt x="4018514" y="7088960"/>
                </a:lnTo>
                <a:lnTo>
                  <a:pt x="0" y="7088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3"/>
          <p:cNvSpPr/>
          <p:nvPr/>
        </p:nvSpPr>
        <p:spPr>
          <a:xfrm>
            <a:off x="7103789" y="1622350"/>
            <a:ext cx="4080421" cy="7075624"/>
          </a:xfrm>
          <a:custGeom>
            <a:rect b="b" l="l" r="r" t="t"/>
            <a:pathLst>
              <a:path extrusionOk="0" h="7075624" w="4080421">
                <a:moveTo>
                  <a:pt x="0" y="0"/>
                </a:moveTo>
                <a:lnTo>
                  <a:pt x="4080422" y="0"/>
                </a:lnTo>
                <a:lnTo>
                  <a:pt x="4080422" y="7075624"/>
                </a:lnTo>
                <a:lnTo>
                  <a:pt x="0" y="7075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3"/>
          <p:cNvSpPr/>
          <p:nvPr/>
        </p:nvSpPr>
        <p:spPr>
          <a:xfrm>
            <a:off x="12860086" y="1606807"/>
            <a:ext cx="3992144" cy="7091167"/>
          </a:xfrm>
          <a:custGeom>
            <a:rect b="b" l="l" r="r" t="t"/>
            <a:pathLst>
              <a:path extrusionOk="0" h="7091167" w="3992144">
                <a:moveTo>
                  <a:pt x="0" y="0"/>
                </a:moveTo>
                <a:lnTo>
                  <a:pt x="3992144" y="0"/>
                </a:lnTo>
                <a:lnTo>
                  <a:pt x="3992144" y="7091167"/>
                </a:lnTo>
                <a:lnTo>
                  <a:pt x="0" y="7091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2" name="Google Shape;182;p13" title="2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725" y="1591225"/>
            <a:ext cx="4018526" cy="734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 title="2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0140" y="1606809"/>
            <a:ext cx="4174076" cy="742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 title="25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60089" y="1591241"/>
            <a:ext cx="4018526" cy="7144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7" title="NBCI Get Vaccinated Plain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5614988" cy="99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" title="Vaccines Alert Newsletter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9788" y="152400"/>
            <a:ext cx="5614988" cy="99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 title="MASKS 1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87175" y="152400"/>
            <a:ext cx="5614988" cy="99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/>
        </p:nvSpPr>
        <p:spPr>
          <a:xfrm>
            <a:off x="5470025" y="241625"/>
            <a:ext cx="7096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900"/>
              <a:buFont typeface="Arial"/>
              <a:buNone/>
            </a:pPr>
            <a:r>
              <a:rPr b="1" lang="en-US" sz="5500">
                <a:solidFill>
                  <a:schemeClr val="lt1"/>
                </a:solidFill>
              </a:rPr>
              <a:t>Community Events</a:t>
            </a:r>
            <a:endParaRPr b="1" sz="5500">
              <a:solidFill>
                <a:srgbClr val="FFFFFF"/>
              </a:solidFill>
            </a:endParaRPr>
          </a:p>
        </p:txBody>
      </p:sp>
      <p:pic>
        <p:nvPicPr>
          <p:cNvPr id="197" name="Google Shape;197;p6" title="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82526" y="152400"/>
            <a:ext cx="5353074" cy="95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 title="2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5101925" cy="907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 title="3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6725" y="1392925"/>
            <a:ext cx="4917191" cy="874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 title="4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76317" y="1392925"/>
            <a:ext cx="2153809" cy="382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 title="5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76317" y="5374319"/>
            <a:ext cx="2153809" cy="382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1580B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/>
        </p:nvSpPr>
        <p:spPr>
          <a:xfrm>
            <a:off x="6069400" y="3429000"/>
            <a:ext cx="616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Press Releases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2" title="Screenshot 2026-03-16 at 10.46.2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6175" y="1028700"/>
            <a:ext cx="5613326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2" title="Screenshot 2026-03-16 at 1.08.1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075" y="1028700"/>
            <a:ext cx="5613327" cy="82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5406726" y="154525"/>
            <a:ext cx="72234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56"/>
              <a:buFont typeface="Arial"/>
              <a:buNone/>
            </a:pPr>
            <a:r>
              <a:rPr b="1" i="0" lang="en-US" sz="705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" title="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33675" y="152400"/>
            <a:ext cx="5101925" cy="90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title="8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5101925" cy="907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 title="9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8525" y="1392950"/>
            <a:ext cx="3253700" cy="57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title="10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35525" y="1392925"/>
            <a:ext cx="3253700" cy="57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d056b88aa0_0_0" title="Screenshot 2026-03-16 at 1.15.2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100" y="152400"/>
            <a:ext cx="13174887" cy="99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5406726" y="154525"/>
            <a:ext cx="72234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56"/>
              <a:buFont typeface="Arial"/>
              <a:buNone/>
            </a:pPr>
            <a:r>
              <a:rPr b="1" i="0" lang="en-US" sz="705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 title="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82526" y="152400"/>
            <a:ext cx="5353074" cy="95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title="5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5101925" cy="907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title="6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8900" y="1330725"/>
            <a:ext cx="4917191" cy="874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d056b88aa0_0_3" title="Screenshot 2026-03-16 at 10.57.4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950" y="152400"/>
            <a:ext cx="7703810" cy="99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/>
          <p:nvPr/>
        </p:nvSpPr>
        <p:spPr>
          <a:xfrm>
            <a:off x="5406726" y="154525"/>
            <a:ext cx="72234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56"/>
              <a:buFont typeface="Arial"/>
              <a:buNone/>
            </a:pPr>
            <a:r>
              <a:rPr b="1" i="0" lang="en-US" sz="705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4" title="1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82526" y="152400"/>
            <a:ext cx="5353074" cy="95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 title="12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5101925" cy="907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 title="13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6725" y="1392925"/>
            <a:ext cx="4917191" cy="874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/>
        </p:nvSpPr>
        <p:spPr>
          <a:xfrm>
            <a:off x="5406726" y="154525"/>
            <a:ext cx="7223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5" title="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34925" y="799225"/>
            <a:ext cx="4950283" cy="880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 title="2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575" y="799225"/>
            <a:ext cx="4917200" cy="874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 title="3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0250" y="828638"/>
            <a:ext cx="4917191" cy="874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/>
        </p:nvSpPr>
        <p:spPr>
          <a:xfrm>
            <a:off x="5406726" y="154525"/>
            <a:ext cx="7223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8" title="Screenshot 2026-03-13 at 12.05.19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0350" y="1330974"/>
            <a:ext cx="4883255" cy="88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 title="Screenshot 2026-03-13 at 12.05.52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330975"/>
            <a:ext cx="4990724" cy="88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 title="Screenshot 2026-03-13 at 12.07.04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0725" y="1330975"/>
            <a:ext cx="4926253" cy="880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4079975" y="174150"/>
            <a:ext cx="102372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en-US" sz="5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OUTREACH</a:t>
            </a:r>
            <a:endParaRPr b="1" i="0" sz="5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